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96" y="-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04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826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44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012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532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033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413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598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74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45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139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EBCCA-ABBE-104F-B2CA-63AD3B338AF3}" type="datetimeFigureOut">
              <a:rPr lang="en-US" smtClean="0"/>
              <a:t>23/11/2014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2AAD6-0D2A-D34C-BF2E-21A7E68D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75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hyperlink" Target="http://www.heartfailurematters.org/en_GB/General/Heart-failure-animation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11-23 at 13.53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044"/>
            <a:ext cx="8866330" cy="576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046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11-23 at 13.54.3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7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89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11-23 at 13.55.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3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128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11-23 at 13.55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581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714" y="6058103"/>
            <a:ext cx="308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Animation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740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11-23 at 13.56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9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339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11-23 at 13.56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7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87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Macintosh PowerPoint</Application>
  <PresentationFormat>On-screen Show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Preston</dc:creator>
  <cp:lastModifiedBy>Sarah Preston</cp:lastModifiedBy>
  <cp:revision>3</cp:revision>
  <dcterms:created xsi:type="dcterms:W3CDTF">2014-11-23T16:31:00Z</dcterms:created>
  <dcterms:modified xsi:type="dcterms:W3CDTF">2014-11-23T16:52:54Z</dcterms:modified>
</cp:coreProperties>
</file>